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70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0000"/>
    <a:srgbClr val="412C6F"/>
    <a:srgbClr val="653B96"/>
    <a:srgbClr val="E97F02"/>
    <a:srgbClr val="BD1550"/>
    <a:srgbClr val="8A9B0F"/>
    <a:srgbClr val="490A3D"/>
    <a:srgbClr val="A51A44"/>
    <a:srgbClr val="ABBD29"/>
    <a:srgbClr val="C8D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6" autoAdjust="0"/>
    <p:restoredTop sz="94660"/>
  </p:normalViewPr>
  <p:slideViewPr>
    <p:cSldViewPr>
      <p:cViewPr>
        <p:scale>
          <a:sx n="100" d="100"/>
          <a:sy n="100" d="100"/>
        </p:scale>
        <p:origin x="-267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EE5DD-14CE-475A-93C6-84F387FFC5E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57A68-B95A-498B-8FA1-D6E958C41C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4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105661"/>
            <a:ext cx="7772400" cy="1470025"/>
          </a:xfrm>
        </p:spPr>
        <p:txBody>
          <a:bodyPr>
            <a:normAutofit/>
          </a:bodyPr>
          <a:lstStyle>
            <a:lvl1pPr algn="r">
              <a:defRPr sz="4400" b="1" i="0" baseline="0">
                <a:solidFill>
                  <a:srgbClr val="412C6F"/>
                </a:solidFill>
                <a:latin typeface="Times New Roman" panose="02020603050405020304" pitchFamily="18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27584" y="4689837"/>
            <a:ext cx="7772400" cy="539363"/>
          </a:xfrm>
        </p:spPr>
        <p:txBody>
          <a:bodyPr anchor="t">
            <a:normAutofit/>
          </a:bodyPr>
          <a:lstStyle>
            <a:lvl1pPr marL="0" indent="0" algn="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Helvetica" pitchFamily="2" charset="0"/>
                <a:cs typeface="Helvetica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 1*1, Author 2 2, Author 3 3, Author 4 4, Author 5 1 </a:t>
            </a:r>
            <a:endParaRPr lang="fr-FR" dirty="0" smtClean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9805"/>
            <a:ext cx="9180511" cy="345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ce réservé du texte 2"/>
          <p:cNvSpPr>
            <a:spLocks noGrp="1"/>
          </p:cNvSpPr>
          <p:nvPr>
            <p:ph type="body" idx="10" hasCustomPrompt="1"/>
          </p:nvPr>
        </p:nvSpPr>
        <p:spPr>
          <a:xfrm>
            <a:off x="827584" y="5339322"/>
            <a:ext cx="6768752" cy="1330038"/>
          </a:xfrm>
        </p:spPr>
        <p:txBody>
          <a:bodyPr anchor="t">
            <a:no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Helvetica" pitchFamily="2" charset="0"/>
                <a:cs typeface="Helvetica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1 Authors 1 &amp; 5 affiliation </a:t>
            </a:r>
          </a:p>
          <a:p>
            <a:pPr lvl="0"/>
            <a:r>
              <a:rPr lang="en-US" dirty="0" smtClean="0"/>
              <a:t>2  Author 2 affiliation</a:t>
            </a:r>
          </a:p>
          <a:p>
            <a:pPr lvl="0"/>
            <a:r>
              <a:rPr lang="en-US" dirty="0" smtClean="0"/>
              <a:t>3 Author 3 affiliation</a:t>
            </a:r>
          </a:p>
          <a:p>
            <a:pPr lvl="0"/>
            <a:r>
              <a:rPr lang="en-US" dirty="0" smtClean="0"/>
              <a:t>4 Author 4 affiliation</a:t>
            </a:r>
          </a:p>
          <a:p>
            <a:pPr lvl="0"/>
            <a:r>
              <a:rPr lang="en-US" dirty="0" smtClean="0"/>
              <a:t>* Speaker and corresponding author: email </a:t>
            </a:r>
          </a:p>
        </p:txBody>
      </p:sp>
    </p:spTree>
    <p:extLst>
      <p:ext uri="{BB962C8B-B14F-4D97-AF65-F5344CB8AC3E}">
        <p14:creationId xmlns:p14="http://schemas.microsoft.com/office/powerpoint/2010/main" val="83489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rmAutofit/>
          </a:bodyPr>
          <a:lstStyle>
            <a:lvl1pPr algn="l">
              <a:defRPr sz="3200" b="1" baseline="0">
                <a:solidFill>
                  <a:srgbClr val="412C6F"/>
                </a:solidFill>
                <a:latin typeface="Times New Roman" panose="02020603050405020304" pitchFamily="18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elvetica" pitchFamily="2" charset="0"/>
                <a:cs typeface="Helvetica" pitchFamily="2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elvetica" pitchFamily="2" charset="0"/>
                <a:cs typeface="Helvetica" pitchFamily="2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elvetica" pitchFamily="2" charset="0"/>
                <a:cs typeface="Helvetica" pitchFamily="2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elvetica" pitchFamily="2" charset="0"/>
                <a:cs typeface="Helvetica" pitchFamily="2" charset="0"/>
              </a:defRPr>
            </a:lvl4pPr>
            <a:lvl5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Materials and Methods</a:t>
            </a:r>
          </a:p>
          <a:p>
            <a:pPr lvl="0"/>
            <a:r>
              <a:rPr lang="en-US" dirty="0" smtClean="0"/>
              <a:t>Results and discussion</a:t>
            </a:r>
          </a:p>
          <a:p>
            <a:pPr lvl="0"/>
            <a:r>
              <a:rPr lang="en-US" dirty="0" smtClean="0"/>
              <a:t>Conclusion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fld id="{DAE5A09B-D604-4A22-B906-C22C6CD8E4B1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US" dirty="0" smtClean="0"/>
              <a:t>Your footer here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fld id="{09337C73-6FA9-45D2-9AFC-0B7166467F7F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467544" y="6309320"/>
            <a:ext cx="820891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230" y="16357"/>
            <a:ext cx="1720018" cy="175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303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524B-2C87-428A-88D7-1FB63FE4DFE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footer here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02EA-4DD3-43D5-9D44-A0125C69CE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3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772400" cy="1470025"/>
          </a:xfrm>
        </p:spPr>
        <p:txBody>
          <a:bodyPr>
            <a:noAutofit/>
          </a:bodyPr>
          <a:lstStyle/>
          <a:p>
            <a:r>
              <a:rPr lang="en-US" sz="3000" dirty="0" smtClean="0"/>
              <a:t>Title</a:t>
            </a:r>
            <a:endParaRPr lang="en-US" sz="3000" dirty="0"/>
          </a:p>
        </p:txBody>
      </p:sp>
      <p:sp>
        <p:nvSpPr>
          <p:cNvPr id="9" name="Espace réservé du texte 4"/>
          <p:cNvSpPr>
            <a:spLocks noGrp="1"/>
          </p:cNvSpPr>
          <p:nvPr>
            <p:ph type="body" idx="1"/>
          </p:nvPr>
        </p:nvSpPr>
        <p:spPr>
          <a:xfrm>
            <a:off x="827584" y="4725144"/>
            <a:ext cx="7772400" cy="539363"/>
          </a:xfrm>
        </p:spPr>
        <p:txBody>
          <a:bodyPr/>
          <a:lstStyle/>
          <a:p>
            <a:r>
              <a:rPr lang="en-US" dirty="0"/>
              <a:t>Author 1*</a:t>
            </a:r>
            <a:r>
              <a:rPr lang="en-US" baseline="30000" dirty="0"/>
              <a:t>1</a:t>
            </a:r>
            <a:r>
              <a:rPr lang="en-US" dirty="0"/>
              <a:t>, Author 2 </a:t>
            </a:r>
            <a:r>
              <a:rPr lang="en-US" baseline="30000" dirty="0"/>
              <a:t>2</a:t>
            </a:r>
            <a:r>
              <a:rPr lang="en-US" dirty="0"/>
              <a:t>, Author 3 </a:t>
            </a:r>
            <a:r>
              <a:rPr lang="en-US" baseline="30000" dirty="0"/>
              <a:t>3</a:t>
            </a:r>
            <a:r>
              <a:rPr lang="en-US" dirty="0"/>
              <a:t>, Author 4 </a:t>
            </a:r>
            <a:r>
              <a:rPr lang="en-US" baseline="30000" dirty="0"/>
              <a:t>4</a:t>
            </a:r>
            <a:r>
              <a:rPr lang="en-US" dirty="0"/>
              <a:t>, Author 5 </a:t>
            </a:r>
            <a:r>
              <a:rPr lang="en-US" baseline="30000" dirty="0"/>
              <a:t>1</a:t>
            </a:r>
            <a:r>
              <a:rPr lang="en-US" dirty="0"/>
              <a:t> </a:t>
            </a:r>
          </a:p>
        </p:txBody>
      </p:sp>
      <p:sp>
        <p:nvSpPr>
          <p:cNvPr id="4" name="Espace réservé du texte 4"/>
          <p:cNvSpPr>
            <a:spLocks noGrp="1"/>
          </p:cNvSpPr>
          <p:nvPr>
            <p:ph type="body" idx="1"/>
          </p:nvPr>
        </p:nvSpPr>
        <p:spPr>
          <a:xfrm>
            <a:off x="251520" y="5589240"/>
            <a:ext cx="7560840" cy="11521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600" baseline="30000" dirty="0"/>
              <a:t>1</a:t>
            </a:r>
            <a:r>
              <a:rPr lang="en-US" sz="1600" dirty="0"/>
              <a:t> </a:t>
            </a:r>
            <a:r>
              <a:rPr lang="en-US" sz="1200" dirty="0"/>
              <a:t>Authors 1 &amp; 5 </a:t>
            </a:r>
            <a:r>
              <a:rPr lang="en-US" sz="1200" dirty="0" smtClean="0"/>
              <a:t>affiliation</a:t>
            </a:r>
          </a:p>
          <a:p>
            <a:pPr algn="l"/>
            <a:r>
              <a:rPr lang="en-US" sz="1200" baseline="30000" dirty="0"/>
              <a:t>2</a:t>
            </a:r>
            <a:r>
              <a:rPr lang="en-US" sz="1200" dirty="0" smtClean="0"/>
              <a:t>  Author </a:t>
            </a:r>
            <a:r>
              <a:rPr lang="en-US" sz="1200" dirty="0"/>
              <a:t>2 affiliation </a:t>
            </a:r>
            <a:endParaRPr lang="en-US" sz="1200" dirty="0" smtClean="0"/>
          </a:p>
          <a:p>
            <a:pPr algn="l"/>
            <a:r>
              <a:rPr lang="en-US" sz="1200" baseline="30000" dirty="0"/>
              <a:t>3</a:t>
            </a:r>
            <a:r>
              <a:rPr lang="en-US" sz="1200" dirty="0" smtClean="0"/>
              <a:t> </a:t>
            </a:r>
            <a:r>
              <a:rPr lang="en-US" sz="1200" dirty="0"/>
              <a:t>Author 3 affiliation </a:t>
            </a:r>
            <a:endParaRPr lang="en-US" sz="1200" dirty="0" smtClean="0"/>
          </a:p>
          <a:p>
            <a:pPr algn="l"/>
            <a:r>
              <a:rPr lang="en-US" sz="1200" baseline="30000" dirty="0"/>
              <a:t>4</a:t>
            </a:r>
            <a:r>
              <a:rPr lang="en-US" sz="1200" dirty="0" smtClean="0"/>
              <a:t> </a:t>
            </a:r>
            <a:r>
              <a:rPr lang="en-US" sz="1200" dirty="0"/>
              <a:t>Author 4 </a:t>
            </a:r>
            <a:r>
              <a:rPr lang="en-US" sz="1200" dirty="0" smtClean="0"/>
              <a:t>affiliation</a:t>
            </a:r>
          </a:p>
          <a:p>
            <a:pPr algn="l"/>
            <a:r>
              <a:rPr lang="en-US" sz="1200" dirty="0" smtClean="0"/>
              <a:t>* </a:t>
            </a:r>
            <a:r>
              <a:rPr lang="en-US" sz="1200" dirty="0"/>
              <a:t>Speaker and corresponding author: email </a:t>
            </a:r>
          </a:p>
        </p:txBody>
      </p:sp>
    </p:spTree>
    <p:extLst>
      <p:ext uri="{BB962C8B-B14F-4D97-AF65-F5344CB8AC3E}">
        <p14:creationId xmlns:p14="http://schemas.microsoft.com/office/powerpoint/2010/main" val="35626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Title</a:t>
            </a:r>
            <a:endParaRPr lang="en-US" sz="1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Introduction </a:t>
            </a:r>
          </a:p>
          <a:p>
            <a:pPr lvl="0"/>
            <a:r>
              <a:rPr lang="en-US" dirty="0" smtClean="0"/>
              <a:t>Materials </a:t>
            </a:r>
            <a:r>
              <a:rPr lang="en-US" dirty="0"/>
              <a:t>and </a:t>
            </a:r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smtClean="0"/>
              <a:t>level</a:t>
            </a:r>
            <a:endParaRPr lang="en-US" dirty="0" smtClean="0"/>
          </a:p>
          <a:p>
            <a:pPr lvl="0"/>
            <a:r>
              <a:rPr lang="en-US" dirty="0"/>
              <a:t>Results and discussion </a:t>
            </a:r>
            <a:endParaRPr lang="en-US" dirty="0" smtClean="0"/>
          </a:p>
          <a:p>
            <a:pPr lvl="0"/>
            <a:r>
              <a:rPr lang="en-US" dirty="0"/>
              <a:t>Conclusion 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7C73-6FA9-45D2-9AFC-0B7166467F7F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3" name="Connecteur droit 2"/>
          <p:cNvCxnSpPr/>
          <p:nvPr/>
        </p:nvCxnSpPr>
        <p:spPr>
          <a:xfrm>
            <a:off x="539552" y="692696"/>
            <a:ext cx="6696744" cy="0"/>
          </a:xfrm>
          <a:prstGeom prst="line">
            <a:avLst/>
          </a:prstGeom>
          <a:ln w="22225">
            <a:solidFill>
              <a:srgbClr val="412C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9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>
            <a:normAutofit/>
          </a:bodyPr>
          <a:lstStyle/>
          <a:p>
            <a:r>
              <a:rPr lang="en-US" sz="1600" dirty="0" err="1"/>
              <a:t>Titre</a:t>
            </a:r>
            <a:endParaRPr lang="en-US" sz="1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Introduction </a:t>
            </a:r>
          </a:p>
          <a:p>
            <a:pPr lvl="0"/>
            <a:r>
              <a:rPr lang="en-US" dirty="0" err="1" smtClean="0"/>
              <a:t>Matériaux</a:t>
            </a:r>
            <a:r>
              <a:rPr lang="en-US" dirty="0" smtClean="0"/>
              <a:t> et </a:t>
            </a:r>
            <a:r>
              <a:rPr lang="en-US" dirty="0" err="1" smtClean="0"/>
              <a:t>méthodes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niveau</a:t>
            </a:r>
            <a:endParaRPr lang="en-US" dirty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0"/>
            <a:r>
              <a:rPr lang="fr-FR" dirty="0" smtClean="0"/>
              <a:t>Résultats </a:t>
            </a:r>
            <a:r>
              <a:rPr lang="fr-FR" dirty="0"/>
              <a:t>et discussions </a:t>
            </a:r>
            <a:endParaRPr lang="en-US" dirty="0" smtClean="0"/>
          </a:p>
          <a:p>
            <a:pPr lvl="0"/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7C73-6FA9-45D2-9AFC-0B7166467F7F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3" name="Connecteur droit 2"/>
          <p:cNvCxnSpPr/>
          <p:nvPr/>
        </p:nvCxnSpPr>
        <p:spPr>
          <a:xfrm>
            <a:off x="539552" y="692696"/>
            <a:ext cx="6696744" cy="0"/>
          </a:xfrm>
          <a:prstGeom prst="line">
            <a:avLst/>
          </a:prstGeom>
          <a:ln w="22225">
            <a:solidFill>
              <a:srgbClr val="412C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6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79</Words>
  <Application>Microsoft Office PowerPoint</Application>
  <PresentationFormat>Affichage à l'écran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Title</vt:lpstr>
      <vt:lpstr>Title</vt:lpstr>
      <vt:lpstr>Titre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- Clean wavy (blue)</dc:title>
  <dc:creator>showeet.com</dc:creator>
  <cp:lastModifiedBy>sarrade</cp:lastModifiedBy>
  <cp:revision>24</cp:revision>
  <dcterms:created xsi:type="dcterms:W3CDTF">2012-01-16T12:17:13Z</dcterms:created>
  <dcterms:modified xsi:type="dcterms:W3CDTF">2016-06-24T14:03:32Z</dcterms:modified>
  <cp:category>Templates</cp:category>
</cp:coreProperties>
</file>